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www.hidalgougalde.cl/crecrayp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hyperlink" Target="https://www.hidalgougalde.cl/crecrayp/catalogo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hyperlink" Target="https://forms.gle/vkyvhJr1zxyNL2EM6" TargetMode="External"/><Relationship Id="rId4" Type="http://schemas.openxmlformats.org/officeDocument/2006/relationships/hyperlink" Target="https://docs.google.com/forms/d/e/1FAIpQLScSF8BUjWDHt3AvTuJaM4x9WWscRB5DrG2UQur6lWb-VbnyDg/viewform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hyperlink" Target="https://www.hidalgougalde.cl/crecrayp/" TargetMode="External"/><Relationship Id="rId4" Type="http://schemas.openxmlformats.org/officeDocument/2006/relationships/hyperlink" Target="https://www.hidalgougalde.cl/crecrayp/catalogo/" TargetMode="External"/><Relationship Id="rId5" Type="http://schemas.openxmlformats.org/officeDocument/2006/relationships/hyperlink" Target="https://www.hidalgougalde.cl/crecrayp/sumate/" TargetMode="External"/><Relationship Id="rId6" Type="http://schemas.openxmlformats.org/officeDocument/2006/relationships/hyperlink" Target="https://www.hidalgougalde.cl/crecrayp/espacio-de-trabajo.html" TargetMode="External"/><Relationship Id="rId7" Type="http://schemas.openxmlformats.org/officeDocument/2006/relationships/hyperlink" Target="https://forms.gle/vkyvhJr1zxyNL2EM6" TargetMode="External"/><Relationship Id="rId8" Type="http://schemas.openxmlformats.org/officeDocument/2006/relationships/hyperlink" Target="https://docs.google.com/forms/d/e/1FAIpQLScSF8BUjWDHt3AvTuJaM4x9WWscRB5DrG2UQur6lWb-VbnyDg/viewform" TargetMode="External"/><Relationship Id="rId9" Type="http://schemas.openxmlformats.org/officeDocument/2006/relationships/hyperlink" Target="https://www.hidalgougalde.cl/crecrayp/sesion-01/" TargetMode="External"/><Relationship Id="rId10" Type="http://schemas.openxmlformats.org/officeDocument/2006/relationships/hyperlink" Target="https://www.hidalgougalde.cl/crecrayp/sesion-02/" TargetMode="External"/><Relationship Id="rId11" Type="http://schemas.openxmlformats.org/officeDocument/2006/relationships/hyperlink" Target="https://www.hidalgougalde.cl/crecrayp/sesion-03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hyperlink" Target="https://www.hidalgougalde.cl/crecrayp/sumate/" TargetMode="External"/><Relationship Id="rId4" Type="http://schemas.openxmlformats.org/officeDocument/2006/relationships/hyperlink" Target="https://forms.gle/vkyvhJr1zxyNL2EM6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hyperlink" Target="https://www.hidalgougalde.cl/crecrayp/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hyperlink" Target="https://www.hidalgougalde.cl/crecrayp/sumate/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hyperlink" Target="https://forms.gle/vkyvhJr1zxyNL2EM6" TargetMode="External"/><Relationship Id="rId4" Type="http://schemas.openxmlformats.org/officeDocument/2006/relationships/hyperlink" Target="https://docs.google.com/forms/d/e/1FAIpQLScSF8BUjWDHt3AvTuJaM4x9WWscRB5DrG2UQur6lWb-VbnyDg/viewform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hyperlink" Target="https://www.hidalgougalde.cl/crecrayp/catalogo/" TargetMode="External"/><Relationship Id="rId4" Type="http://schemas.openxmlformats.org/officeDocument/2006/relationships/hyperlink" Target="https://www.hidalgougalde.cl/crecrayp/sumate/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hyperlink" Target="https://forms.gle/vkyvhJr1zxyNL2EM6" TargetMode="External"/><Relationship Id="rId4" Type="http://schemas.openxmlformats.org/officeDocument/2006/relationships/hyperlink" Target="https://www.hidalgougalde.cl/crecrayp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66750" y="4191000"/>
            <a:ext cx="2428875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362700" y="3602235"/>
            <a:ext cx="2276475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904875" y="3956595"/>
            <a:ext cx="321945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6524625" y="3956595"/>
            <a:ext cx="363855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4895701" y="3110656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4895701" y="3713559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>
            <a:hlinkClick r:id="rId5"/>
          </p:cNvPr>
          <p:cNvSpPr/>
          <p:nvPr/>
        </p:nvSpPr>
        <p:spPr>
          <a:xfrm>
            <a:off x="4895701" y="4316462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r:id="rId6"/>
          </p:cNvPr>
          <p:cNvSpPr/>
          <p:nvPr/>
        </p:nvSpPr>
        <p:spPr>
          <a:xfrm>
            <a:off x="4895701" y="4919364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>
            <a:hlinkClick r:id="rId7"/>
          </p:cNvPr>
          <p:cNvSpPr/>
          <p:nvPr/>
        </p:nvSpPr>
        <p:spPr>
          <a:xfrm>
            <a:off x="4895701" y="5490567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>
            <a:hlinkClick r:id="rId8"/>
          </p:cNvPr>
          <p:cNvSpPr/>
          <p:nvPr/>
        </p:nvSpPr>
        <p:spPr>
          <a:xfrm>
            <a:off x="10515451" y="3199209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r:id="rId9"/>
          </p:cNvPr>
          <p:cNvSpPr/>
          <p:nvPr/>
        </p:nvSpPr>
        <p:spPr>
          <a:xfrm>
            <a:off x="10515451" y="3937099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>
            <a:hlinkClick r:id="rId10"/>
          </p:cNvPr>
          <p:cNvSpPr/>
          <p:nvPr/>
        </p:nvSpPr>
        <p:spPr>
          <a:xfrm>
            <a:off x="10515451" y="4674393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>
            <a:hlinkClick r:id="rId11"/>
          </p:cNvPr>
          <p:cNvSpPr/>
          <p:nvPr/>
        </p:nvSpPr>
        <p:spPr>
          <a:xfrm>
            <a:off x="10515451" y="5411985"/>
            <a:ext cx="895350" cy="3571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362700" y="2724150"/>
            <a:ext cx="236220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8858250" y="2724150"/>
            <a:ext cx="203835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66750" y="4191000"/>
            <a:ext cx="2428875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66750" y="4270771"/>
            <a:ext cx="236220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66750" y="4775894"/>
            <a:ext cx="203835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2838450" y="4775894"/>
            <a:ext cx="245745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362700" y="5124003"/>
            <a:ext cx="211455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8610600" y="5124003"/>
            <a:ext cx="264795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mina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362700" y="4118371"/>
            <a:ext cx="2505075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>
            <a:hlinkClick r:id="rId4"/>
          </p:cNvPr>
          <p:cNvSpPr/>
          <p:nvPr/>
        </p:nvSpPr>
        <p:spPr>
          <a:xfrm>
            <a:off x="9001125" y="4118371"/>
            <a:ext cx="2400300" cy="575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Reunión de subsector en 30 minutos con kit del Comité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